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2" r:id="rId5"/>
    <p:sldId id="265" r:id="rId6"/>
    <p:sldId id="266" r:id="rId7"/>
    <p:sldId id="270" r:id="rId8"/>
    <p:sldId id="267" r:id="rId9"/>
    <p:sldId id="269" r:id="rId10"/>
    <p:sldId id="271" r:id="rId11"/>
    <p:sldId id="257" r:id="rId12"/>
    <p:sldId id="259" r:id="rId13"/>
    <p:sldId id="263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2"/>
    <p:restoredTop sz="94565"/>
  </p:normalViewPr>
  <p:slideViewPr>
    <p:cSldViewPr snapToGrid="0" snapToObjects="1" showGuides="1">
      <p:cViewPr>
        <p:scale>
          <a:sx n="62" d="100"/>
          <a:sy n="62" d="100"/>
        </p:scale>
        <p:origin x="592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6:40.9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2:55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24575,'0'41'0,"0"7"0,0 12 0,0 1 0,-6 6 0,5-8 0,-4 0 0,5-6 0,-5-9 0,4-13 0,-3-7 0,4-6 0,0-4 0,0-1 0,0-5 0,-4-4 0,3 3 0,-6-6 0,6 7 0,-3-7 0,4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2:59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26 252 24575,'-4'8'0,"3"0"0,-6 4 0,2-3 0,0 3 0,2-4 0,3 0 0,0-1 0,0 2 0,0-1 0,0 0 0,0 0 0,0 1 0,0-1 0,0 0 0,0 1 0,0-1 0,0 0 0,3 0 0,2-3 0,3 2 0,1-2 0,3 0 0,-2-2 0,7 1 0,-8-3 0,17 3 0,-15-4 0,14 0 0,-12 0 0,5 5 0,-4-4 0,10 3 0,-2-4 0,1 0 0,-3 0 0,-12 0 0,0 0 0,5-8 0,1 2 0,0-11 0,-1 7 0,-5-3 0,1 0 0,-1 7 0,1-9 0,-1 9 0,-3 1 0,-5 2 0,-5 10 0,-6-6 0,2 2 0,-3 0 0,4-2 0,0 3 0,0-4 0,0 0 0,-5 4 0,4-3 0,-4 6 0,0-2 0,-1 4 0,0-4 0,-3 3 0,7-3 0,-7 4 0,8-4 0,-9-1 0,9-4 0,-4 0 0,4 0 0,1 0 0,0 0 0,0 0 0,0-8 0,3-2 0,-3-4 0,7-4 0,-7 4 0,7-4 0,-3 4 0,0-9 0,3 8 0,-4-9 0,5 6 0,0-1 0,0 1 0,0 4 0,0-4 0,0 9 0,0-4 0,0 5 0,0-1 0,0 1 0,0 0 0,0 0 0,0 0 0,4 3 0,0 2 0,4-1 0,0 3 0,0-2 0,0 3 0,0 0 0,-1 0 0,1 0 0,-4-4 0,4 3 0,-4-6 0,4 6 0,0-3 0,0 4 0,0 0 0,-3-3 0,2 2 0,-3-3 0,11-3 0,-5-3 0,11 1 0,-11-8 0,7 15 0,-2-10 0,-1 2 0,-1 4 0,-5-2 0,1 8 0,-1 0 0,-7 0 0,-10 4 0,-2 5 0,-6 6 0,8-2 0,1 0 0,-1-8 0,5 2 0,-4-2 0,4-1 0,-4 0 0,0-4 0,0 0 0,0 0 0,4 3 0,-4-2 0,4 3 0,-4-4 0,0 0 0,0 4 0,0-4 0,-1 4 0,1-4 0,0 0 0,0 0 0,0 0 0,0 0 0,0 0 0,-1 4 0,1-3 0,0 2 0,4 1 0,-3-3 0,6 6 0,-6-2 0,6 3 0,-3 0 0,4 0 0,0 0 0,0 0 0,-4-3 0,3 2 0,-11 14 0,7-9 0,-4 24 0,1-21 0,7 6 0,-3-9 0,1-4 0,2 0 0,-2 0 0,3-1 0,0 1 0,0-4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3:02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1 366 24575,'0'-34'0,"4"5"0,1 6 0,0-4 0,-1 7 0,-4-2 0,0 10 0,0 4 0,4 0 0,-3-1 0,6-3 0,-6 3 0,3-10 0,-4 8 0,4-9 0,-3 6 0,3-4 0,-4-5 0,0 5 0,0 0 0,4 10 0,0 4 0,4 4 0,-1 0 0,1 4 0,0 1 0,5 3 0,1 1 0,4 4 0,0 2 0,1-1 0,-1 3 0,0-3 0,1 1 0,-1 2 0,0-7 0,-4 3 0,-1 0 0,0-3 0,1 3 0,0-4 0,3-4 0,-7 2 0,3-6 0,-1 7 0,-3-7 0,4 3 0,-8-4 0,-2 0 0</inkml:trace>
  <inkml:trace contextRef="#ctx0" brushRef="#br0" timeOffset="1469">155 120 24575,'12'38'0,"9"16"0,20 35 0,-20-41 0,0 0-1192,25 33 1192,-22-34 0,0 0 0,23 27 0,-23-30 0,0 1 0,28 28 0,1-2 365,-10-26-365,17 3 0,-14-19 0,21 2 0,10 0 0,2-6 0,-29-14 0,2-1-377,-4 4 1,2-2 376,10-3 0,5-1 0,4-1 0,5 1 0,-3-1 0,8-2 0,2-1-743,-4-1 1,5 0 0,-7-2 742,-2 0 0,-4-2 0,10 3 0,2-4 106,10-9 1,2-4-107,-1 5 0,-1-4 0,4-17 0,-4-2 0,-20 15 0,-8-2 0,14-23 15,-28 25-15,-33 0 856,2 8-856,-9-3 2372,-1 4-2372,0 5 0,-3 0 0,-2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3:05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24575,'0'146'0,"2"-84"0,1-4 0,4 33 0,5-20 0,-5-13 0,0 4 0,2-6 0,0-1 0,-2-2 0,0-2 0,10 33 0,-7-46 0,-4-7 0,3-8 0,-8-9 0,10-1 0,-6-9 0,7 0 0,-4-8 0,4-1 0,-1-13 0,12-4 0,0-10 0,10-1 0,12-1 0,-9 0 0,7 6 0,-6 1 0,-10 8 0,2-1 0,-10 5 0,-5 6 0,-2 1 0,-4 7 0,1-2 0,-5 3 0,0 0 0</inkml:trace>
  <inkml:trace contextRef="#ctx0" brushRef="#br0" timeOffset="1060">537 211 24575,'14'18'0,"-2"-4"0,-3 3 0,-1-7 0,1 2 0,-1-3 0,0-5 0,1 4 0,-5-4 0,4 4 0,-4 4 0,5 1 0,-1-4 0,0 2 0,0-6 0,1 3 0,3 1 0,-2-1 0,11 9 0,-6-6 0,7 6 0,-8-8 0,-1 0 0,-1-1 0,1 0 0,-4 1 0,-1-5 0,-8 0 0</inkml:trace>
  <inkml:trace contextRef="#ctx0" brushRef="#br0" timeOffset="1948">862 265 24575,'0'79'0,"0"3"0,0 5-853,0-31 0,0 1 853,6 35 0,-2-31 0,0 2 0,3-9 0,0-1 0,1 46 0,-1-37 0,0-2 0,-6 15 0,6-20 0,-1 1 0,-4 23 112,4 0-112,-1 4 386,-3-22-386,8-1 0,-9-16 0,9 1 857,-9-23-857,3 4 351,-4-18-351,4 1 0,-3-5 0,2 0 0</inkml:trace>
  <inkml:trace contextRef="#ctx0" brushRef="#br0" timeOffset="4033">1225 0 24575,'0'12'0,"-4"13"0,-2-4 0,0 9 0,-7 7 0,11-14 0,-11 14 0,7-13 0,-3-5 0,3 0 0,-2-1 0,7-9 0,-3 4 0,4-5 0,0 0 0,0 0 0,8-4 0,2 0 0,14-4 0,-5 0 0,10 0 0,2-5 0,1-1 0,4 0 0,-6-3 0,0 3 0,8-3 0,-2 3 0,-2 2 0,-11 4 0,-11-4 0,-3 3 0,-1-2 0,0 3 0,0 0 0,-4 7 0,-1-2 0,1 7 0,-3-4 0,6 0 0,-2 5 0,0-3 0,-1 7 0,-4-3 0,0 4 0,-4 0 0,-5 1 0,-11 0 0,-5 0 0,-13 8 0,6-5 0,-12 5 0,0 0 0,4-4 0,-9 0 0,4 3 0,6-13 0,-4 13 0,18-15 0,1 3 0,5-5 0,5-1 0,2 1 0,3-4 0,5-2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06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1556 24575,'-15'34'0,"-6"-8"0,19-8 0,-10-8 0,11 6 0,-3-7 0,4 6 0,-4-6 0,3 2 0,-2-2 0,3 3 0,0 1 0,0 3 0,0-3 0,0-1 0,14-8 0,-3 0 0,13-4 0,6 0 0,-9 0 0,5-4 0,-2 3 0,-5-3 0,2 4 0,-6 0 0,-7 0 0,0 0 0,-4 0 0,-1 0 0</inkml:trace>
  <inkml:trace contextRef="#ctx0" brushRef="#br0" timeOffset="6877">174 1707 24575,'66'-69'0,"-20"20"0,0 0 0,-12 8 0,-1 1 0,10-10 0,-2 2 0,3-14 0,4 11 0,-17 1 0,1 16 0,-16-3 0,2 9 0,-7 3 0,1 7 0,1-7 0,2-5 0,-1 0 0,0-7 0,-5 17 0,1-9 0,4-4 0,1 2 0,-4 3 0,-4 11 0,-3 5 0,-3 7 0,3-3 0</inkml:trace>
  <inkml:trace contextRef="#ctx0" brushRef="#br0" timeOffset="8538">926 1 24575,'-40'0'0,"5"0"0,-2 0 0,12 0 0,2 0 0,4 0 0,1 4 0,-1 1 0,5 8 0,0 7 0,1-1 0,1 10 0,-1-9 0,3 9 0,1-10 0,-1 10 0,4-9 0,2 3 0,4-4 0,0-1 0,0 0 0,0-4 0,0 3 0,0-3 0,0 0 0,0-1 0,3-5 0,2 5 0,8-3 0,-3 7 0,8-7 0,-4 3 0,4-8 0,6 4 0,-5-4 0,0 0 0,-1 3 0,-9-6 0,8 6 0,-7-7 0,7 3 0,-8-4 0,8 0 0,-7 0 0,3 0 0,-1 0 0,-2 0 0,2 0 0,1 0 0,-4-4 0,9-1 0,-13-4 0,7 1 0,-7 3 0,3-3 0,0 4 0,0-1 0,-3 5 0,-2 4 0,-3 9 0,0 0 0,0 6 0,0 4 0,0 2 0,0 11 0,5-4 0,-4 4 0,3-6 0,-4-5 0,0-1 0,0-6 0,0-4 0,0-1 0,0-5 0,0-4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16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24575,'0'40'0,"0"1"0,0-3 0,0-2 0,0 0 0,0-4 0,0 12 0,0 1 0,0-13 0,0-1 0,0-19 0,0 1 0,0 0 0,0-1 0,0-5 0,0 6 0,0 0 0,0 1 0,0 2 0,0-7 0,0 4 0,0-4 0,0-1 0,0 0 0,0-4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18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0 24575,'-12'4'0,"0"0"0,4 5 0,-1-1 0,1-3 0,3 2 0,-2-6 0,6 6 0,-6-6 0,6 6 0,-3-2 0,0 3 0,-5 5 0,-1 0 0,-3 6 0,4-5 0,0 3 0,0-8 0,0 4 0,1-5 0,3 1 0,-2-5 0,6 4 0,-3-4 0,4 4 0,0 0 0,0 0 0,0 0 0,0 0 0,0 0 0,0 1 0,0-2 0,4-2 0,0 2 0,5-6 0,-1 2 0,0-3 0,0 0 0,0 0 0,0 0 0,1 0 0,6 4 0,-5-3 0,5 3 0,-7-4 0,1 0 0,-1 0 0,4 0 0,-2 0 0,3 0 0,-1-9 0,-2 7 0,-1-10 0,-2 8 0,-2-1 0,3-3 0,0 8 0,0-4 0,-3 0 0,2 3 0,-6-6 0,6 6 0,-2-6 0,3 6 0,-3-6 0,-2 6 0,-3-3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30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0 203 24575,'18'-22'0,"-4"4"0,-1 5 0,-5 9 0,1-4 0,-1 7 0,-3-6 0,2 6 0,-3-2 0,4 3 0,0 0 0,-1 0 0,1 0 0,0 0 0,-1 0 0,1 0 0,0 0 0,0 4 0,-1-3 0,2 2 0,-1 1 0,0-3 0,5 7 0,1-3 0,0 0 0,3-1 0,-8 0 0,4-4 0,-4 8 0,-1-7 0,0 2 0,-4 1 0,0 0 0,-4 4 0,4 0 0,-4 0 0,4 0 0,-4 0 0,0 0 0,0 0 0,0-7 0,0-6 0,0-4 0,0-3 0,-4 8 0,-5-4 0,0 4 0,-8-6 0,-3-3 0,5-2 0,-8-4 0,9 0 0,-5 1 0,1 3 0,3-7 0,2 11 0,3-12 0,2 13 0,-1 1 0,0 2 0,1 6 0,4-7 0,0 11 0,4-2 0,0 6 0,0 2 0,0-1 0,0 5 0,0 1 0,0 8 0,0 0 0,0 9 0,0-12 0,-3 5 0,2-12 0,-3 5 0,4-1 0,0 2 0,0-5 0,0 4 0,0-8 0,0 4 0,0 0 0,0-4 0,0 4 0,0-5 0,0 0 0,-4 0 0,4 0 0,-8-3 0,7 2 0,-3-2 0,4 3 0,-3-4 0,2 3 0,-3-9 0,8-9 0,-2 4 0,2-6 0</inkml:trace>
  <inkml:trace contextRef="#ctx0" brushRef="#br0" timeOffset="2101">118 168 24575,'6'31'0,"0"5"0,6 23 0,0 8 0,0-5 0,-5 12 0,4-13 0,-10 6 0,4-8 0,0 40 0,1-24 0,0 20 0,-1-43 0,-5-14 0,0-13 0,0-1 0,0-10 0,0 3 0,0-3 0,0 4 0,0-4 0,0 3 0,0-7 0,0 2 0,0-3 0,0-1 0,0 0 0,0 0 0,0-4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34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92 24575,'0'34'0,"0"2"0,-5 8 0,4 14 0,-4-4 0,5 6 0,0-3 0,0-11 0,-5-1 0,4-9 0,-3-11 0,4-2 0,-5-4 0,4-5 0,-3-2 0,4-3 0,0-1 0,0 0 0,0 0 0,0 0 0,0 1 0,0-1 0,0-1 0,0 1 0,7-10 0,-2-1 0,7-8 0,-8 6 0,0 2 0</inkml:trace>
  <inkml:trace contextRef="#ctx0" brushRef="#br0" timeOffset="2076">70 0 24575,'18'0'0,"11"0"0,-18 0 0,10 0 0,-9 4 0,-3 1 0,3-1 0,-4 0 0,-3 0 0,2-3 0,-6 6 0,7-3 0,-4 1 0,1 2 0,2-2 0,-6 3 0,3 1 0,-4-1 0,0 5 0,0-4 0,0 4 0,0 0 0,0-4 0,0 4 0,0-1 0,0 2 0,0 0 0,0 9 0,0-8 0,0 4 0,0-2 0,0-3 0,0 0 0,-4 3 0,-6-7 0,0 7 0,-3-7 0,4 2 0,-3-3 0,2 4 0,0-3 0,-2 3 0,6-5 0,-3 1 0,2-1 0,-2 0 0,0-3 0,-3-1 0,4-4 0,0 0 0,0 0 0,7-11 0,2 1 0,4-3 0,-1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0:38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24575,'0'48'0,"0"-1"0,0-4 0,0 1 0,0-7 0,0 6 0,0-17 0,0 15 0,0-20 0,0 9 0,0-12 0,0-4 0,0 3 0,0-7 0,0 7 0,0-8 0,0 4 0,0-5 0,0 1 0,0-1 0,0 0 0,0 0 0,0 0 0,0 0 0,0-1 0,0-6 0,4-6 0,-3-5 0,7-7 0,1 3 0,1-4 0,4-1 0,-5 1 0,0-1 0,0 5 0,0-3 0,-1 11 0,1-6 0,-1 8 0,0-5 0,0 4 0,0-2 0,0 6 0,0-2 0,4-1 0,1 3 0,0-6 0,5 6 0,-5-3 0,1 4 0,3 0 0,-3 0 0,0 0 0,-1 4 0,-5 0 0,0 5 0,-3-1 0,7 1 0,-10 3 0,10 3 0,-11-1 0,3 8 0,-4-11 0,0 11 0,0-8 0,-3 0 0,2 3 0,-7-7 0,3-1 0,1-2 0,0-2 0,1 2 0,5-5 0,-4 0 0,5-5 0</inkml:trace>
  <inkml:trace contextRef="#ctx0" brushRef="#br0" timeOffset="1876">667 419 24575,'41'-56'0,"-2"2"0,-29 34 0,4-3 0,-5 4 0,-4 1 0,0-1 0,-5 5 0,0-3 0,0 3 0,0-4 0,0 4 0,0-7 0,-9-3 0,-1 4 0,-4-1 0,1 12 0,5 1 0,-5-1 0,3 4 0,-7-3 0,3 7 0,0-3 0,-3 4 0,7 0 0,-7 0 0,8 0 0,-4 0 0,4 0 0,1 0 0,0 0 0,3 4 0,-2 0 0,6 9 0,-7 1 0,3 10 0,-5 0 0,4 1 0,-3 4 0,3-4 0,-3 0 0,-1 4 0,4-10 0,-2 5 0,7-6 0,-7-4 0,7 3 0,-3-7 0,4 2 0,0-3 0,0-1 0,0 0 0,0 0 0,4 4 0,4-3 0,10 7 0,8-2 0,6-1 0,5 1 0,5-1 0,10-7 0,-9 3 0,-1-9 0,-4 0 0,-20 0 0,18-4 0,-18-5 0,0-1 0,-2 1 0,-7 2 0,-9 10 0,7-6 0,-3 7 0,14-9 0,-5 4 0,4-3 0,-1 4 0,3 0 0,12 0 0,-4-3 0,4 2 0,-12-3 0,-3 4 0,-8 0 0,-3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2:50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1898 24575,'0'-113'0,"6"24"0,1-2 0,-3 25 0,2 0-1680,8-29 1,1-1 1679,-7 27 0,1-1 0,6 4 0,2-4 0,0 0 203,3-23 1,1-2-204,-1 16 0,3-2 0,-2 4 0,4-11 0,-3 7 0,-2 8 0,-2 7 0,5-11 696,-8 26-696,-6 24 0,4 12 0,-8-2 1707,6 9-1707,-7 3 0,1 2 0,-2 3 0</inkml:trace>
  <inkml:trace contextRef="#ctx0" brushRef="#br0" timeOffset="1653">1 1531 24575,'15'48'0,"-2"-1"0,2-3 0,7 2 0,-3-2 0,8-5 0,-6-2 0,-2-13 0,-4 0 0,2-6 0,-7-4 0,3-1 0,-5-5 0,1 0 0,-5 1 0,3-1 0,-6 0 0,7 1 0,-7-1 0,2 0 0,-3 0 0,0 0 0,3-3 0,2-5 0,3-9 0,5-5 0,-3-5 0,3 1 0,-4 0 0,0-1 0,5-8 0,-5 11 0,4-5 0,-5 13 0,1-5 0,4-5 0,0-5 0,5-4 0,-5 9 0,0 1 0,-9 4 0,8 3 0,-2-7 0,0 3 0,7-1 0,-12 2 0,8 4 0,-5 5 0,0 0 0,-3 4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0T23:02:54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469 1 24575,'-8'0'0,"0"0"0,0 0 0,-4 0 0,-2 0 0,-8 0 0,-10 0 0,1 0 0,-6 4 0,7 2 0,5 7 0,1 7 0,4 5 0,-1 11 0,1-4 0,3 10 0,-3-4 0,7 13 0,-8-6 0,8 13 0,2-19 0,-5 25 0,9-34 0,-11 26 0,13-30 0,-5 10 0,9-11 0,-3-1 0,4-6 0,0 0 0,0-4 0,0-1 0,0-5 0,0 0 0,4 1 0,5-1 0,5 1 0,4-4 0,5-1 0,2-4 0,5 0 0,0 0 0,17-4 0,-18-1 0,11-4 0,-26 0 0,-2 4 0,-3-3 0,-5 4 0,0-4 0,0-5 0,-3-5 0,7-2 0,-2-9 0,-1 9 0,3-3 0,-3 9 0,0-4 0,2 13 0,-6-7 0,3 7 0,-4 4 0,0 9 0,0 12 0,0 9 0,0 1 0,0 0 0,0 13 0,-5 57 0,-2-1 0,4-42 0,-1-2 0,-6 22 0,4-33 0,0-11 0,1-4 0,5-15 0,-4-1 0,3-5 0,-3 0 0,4-10 0,0-3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A893-4D86-EE4A-B74B-3B7214DCD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4B55D-614F-D44F-96C0-41287B54C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91153-0D91-4A4B-A911-6FAAE6D4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756AB-2600-8D44-896F-40F8046C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E2F9B-2867-F445-9876-25C997FA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5C77-76D3-9441-A376-E809BBBF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E4B40-B5A4-BE44-8E4B-0B81CBD2B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21808-E375-7F41-AD21-CA22A73E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0A01A-6C13-FC41-AFEF-421A9CA1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2375F-1D36-1E4F-9550-8115668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85BAA-BAF9-0E40-B15E-673163B7B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E1F94-FB0E-964E-A4EE-41D847C64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7D12C-82BE-D542-821A-64D8D07D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7443-9315-AC4C-8896-70F9FEE8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735B-0840-A74E-9DC3-20CD2A2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995E-4703-B24E-A161-81140FF1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0A75-361A-5B41-BAD4-3E025E881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0AE24-F68C-B948-8D73-93631028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4BE69-7DF6-0F48-843E-A0C88F57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1B22-A84A-0B41-AEC9-05233923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3880-1F4A-7146-9572-2E3AEC53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564-6FB1-E54E-8D2D-65C701A2C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C26D-EFD3-8F40-B59A-AC470966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59FD-3A8E-B146-9964-1DA78778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1A0FB-BB69-304A-AD6D-BAD63E28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8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A6C3-2576-FB4C-B93E-3060B6B1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CAE3-CD9D-3848-98EC-EF88C8B47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8D3AD-5842-7B46-8291-4ABDB3729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0DB75-F632-9945-A4B5-258C64E5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5BAEB-E1C7-D44B-A3A4-16999018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82521-3144-0843-8D59-DB88777B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9C75-4F4C-DE48-8C63-B22EE9D9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3A37-0688-3049-ABB3-89CF16250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51E2-A235-5C4A-B6C0-EFD2F1645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AE4D1-EAF6-1C46-8F2C-7C20E6D84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73B70-97B1-B34E-91F6-EB08AF33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4E6A8-E69E-C54C-ADC8-60842F8E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F6E04-3328-DC42-8485-394A8364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AB6FA-7177-D14B-929E-777DF764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2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9D6C-CA56-2E4B-A2CB-4D753F37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85F24-4241-BA49-82F1-5E4AA3D9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1E09B-7D68-4E4B-B728-0F44157D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15098-1292-654A-8530-A6EB3E88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7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656C6-EB60-834F-A8F3-5A6488E5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C69EC-4AA3-334A-830D-BD3A2A87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1D54A-FE1B-FE4A-8A53-C1FC66BF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0966-866A-6D47-B067-AAA12655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032A-E483-B341-B238-E8DCA6D7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4FEF2-0BEC-C04A-A9B4-53E36AFAD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37FAF-0747-EE43-93A7-7426C45E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C26F2-946B-5148-99BD-952598C6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DCE5E-AC8C-3542-B5F0-B54E3DB7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F2B0-9D17-4E42-B4AA-4CE851A4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D1A32-C9E8-CE4E-8A64-C634D2056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43682-DF57-C846-99B0-33EF80C8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E83D8-841B-8E4D-9632-56AB504CD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3A78C-A348-5A42-A1F3-D1904BB6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02097-E270-964D-A954-9E585B3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C969D-6C57-5442-9F76-2735EFF5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CBB0C-EFFB-7746-A1BE-09A6301E8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6C49F-4560-8645-A599-3C46B17F8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CBB09-768E-0941-A3F3-769CF916569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2BC9-5026-B449-B502-31D116122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66A6-7417-B040-B7F8-96E4B01DA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DC9C0-16C4-8A40-93B0-1B2011C7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5.xml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13.xml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1.xml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CFFD-3B02-5F47-8354-256257633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Hayter1993 Data Analysis Results!!!!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06E2A-5E7F-BE4B-8891-58BF6B931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Hayter, P. M., Curling, E. M. A., Gould, M. L., Baines, A. J., Jenkins, N., Salmon, I., … Bull, A. T. (1993). The effect of the dilution rate on </a:t>
            </a:r>
            <a:r>
              <a:rPr lang="en-US" dirty="0">
                <a:effectLst/>
                <a:highlight>
                  <a:srgbClr val="FFFF00"/>
                </a:highlight>
              </a:rPr>
              <a:t>CHO cell </a:t>
            </a:r>
            <a:r>
              <a:rPr lang="en-US" dirty="0">
                <a:effectLst/>
              </a:rPr>
              <a:t>physiology and recombinant interferon‐</a:t>
            </a:r>
            <a:r>
              <a:rPr lang="en-US" dirty="0" err="1">
                <a:effectLst/>
              </a:rPr>
              <a:t>γ</a:t>
            </a:r>
            <a:r>
              <a:rPr lang="en-US" dirty="0">
                <a:effectLst/>
              </a:rPr>
              <a:t> production in </a:t>
            </a:r>
            <a:r>
              <a:rPr lang="en-US" dirty="0">
                <a:effectLst/>
                <a:highlight>
                  <a:srgbClr val="FFFF00"/>
                </a:highlight>
              </a:rPr>
              <a:t>glucose‐limited chemostat culture</a:t>
            </a:r>
            <a:r>
              <a:rPr lang="en-US" dirty="0">
                <a:effectLst/>
              </a:rPr>
              <a:t>. </a:t>
            </a:r>
            <a:r>
              <a:rPr lang="en-US" i="1" dirty="0">
                <a:effectLst/>
              </a:rPr>
              <a:t>Biotechnology and Bioengineering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42</a:t>
            </a:r>
            <a:r>
              <a:rPr lang="en-US" dirty="0">
                <a:effectLst/>
              </a:rPr>
              <a:t>(9), 1077–1085.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/10.1002/bit.260420909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C5CA-5547-104C-A610-CECC4C59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C23D-7ACF-6740-9F1D-71E7E3B91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Unappropriated Network</a:t>
            </a:r>
          </a:p>
          <a:p>
            <a:pPr lvl="1"/>
            <a:r>
              <a:rPr lang="en-US" dirty="0"/>
              <a:t>From the beginning, the used networks wasn’t specific for the cell lines used in the experiments.</a:t>
            </a:r>
          </a:p>
          <a:p>
            <a:pPr lvl="1"/>
            <a:r>
              <a:rPr lang="en-US" dirty="0"/>
              <a:t>The networks are unable to reproduce phenotypic features of the experimental cell lines. </a:t>
            </a:r>
          </a:p>
        </p:txBody>
      </p:sp>
    </p:spTree>
    <p:extLst>
      <p:ext uri="{BB962C8B-B14F-4D97-AF65-F5344CB8AC3E}">
        <p14:creationId xmlns:p14="http://schemas.microsoft.com/office/powerpoint/2010/main" val="61549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0105-DFAF-F749-BFC6-D0E81AC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Glucose-Limited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6694-4F39-3A4B-BDA1-4EE55E7E5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3333" r="15827" b="21551"/>
          <a:stretch/>
        </p:blipFill>
        <p:spPr>
          <a:xfrm>
            <a:off x="6537253" y="365125"/>
            <a:ext cx="5145366" cy="6127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1C1D1A-F617-1F49-9058-4D6AF3D7B7B9}"/>
                  </a:ext>
                </a:extLst>
              </p:cNvPr>
              <p:cNvSpPr txBox="1"/>
              <p:nvPr/>
            </p:nvSpPr>
            <p:spPr>
              <a:xfrm>
                <a:off x="1410781" y="3429000"/>
                <a:ext cx="3777701" cy="1389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8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1C1D1A-F617-1F49-9058-4D6AF3D7B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1" y="3429000"/>
                <a:ext cx="3777701" cy="1389483"/>
              </a:xfrm>
              <a:prstGeom prst="rect">
                <a:avLst/>
              </a:prstGeom>
              <a:blipFill>
                <a:blip r:embed="rId3"/>
                <a:stretch>
                  <a:fillRect l="-2676" t="-17273" r="-1003"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F0F3AB-3736-3C4B-B40D-EFA15A1FE90C}"/>
              </a:ext>
            </a:extLst>
          </p:cNvPr>
          <p:cNvSpPr txBox="1"/>
          <p:nvPr/>
        </p:nvSpPr>
        <p:spPr>
          <a:xfrm>
            <a:off x="8119872" y="1027906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Hayter1993</a:t>
            </a:r>
          </a:p>
        </p:txBody>
      </p:sp>
    </p:spTree>
    <p:extLst>
      <p:ext uri="{BB962C8B-B14F-4D97-AF65-F5344CB8AC3E}">
        <p14:creationId xmlns:p14="http://schemas.microsoft.com/office/powerpoint/2010/main" val="248080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0105-DFAF-F749-BFC6-D0E81AC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Glucose-Limited culture (CHO-EP)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30C2A-0805-324E-83D1-75302FDA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5" y="1690687"/>
            <a:ext cx="7203281" cy="480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46689-D05F-5346-B084-379626D0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24" y="1708976"/>
            <a:ext cx="5184648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0105-DFAF-F749-BFC6-D0E81AC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Substrate-Limited study (CHO)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4C0DA-1ECA-9B46-BB3E-4DFBE49E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84" y="1690688"/>
            <a:ext cx="7037832" cy="46918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B55396-B110-C74E-97BE-D5FCE5DD27C6}"/>
                  </a:ext>
                </a:extLst>
              </p14:cNvPr>
              <p14:cNvContentPartPr/>
              <p14:nvPr/>
            </p14:nvContentPartPr>
            <p14:xfrm>
              <a:off x="6265048" y="1849461"/>
              <a:ext cx="362520" cy="643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B55396-B110-C74E-97BE-D5FCE5DD27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6408" y="1840821"/>
                <a:ext cx="38016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0F1012B-C357-0949-98E0-97563CF32508}"/>
                  </a:ext>
                </a:extLst>
              </p14:cNvPr>
              <p14:cNvContentPartPr/>
              <p14:nvPr/>
            </p14:nvContentPartPr>
            <p14:xfrm>
              <a:off x="6720448" y="1817421"/>
              <a:ext cx="360" cy="195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0F1012B-C357-0949-98E0-97563CF325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1808" y="1808781"/>
                <a:ext cx="180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C3E9ACE-A5B0-0D49-A420-6AD130802245}"/>
                  </a:ext>
                </a:extLst>
              </p14:cNvPr>
              <p14:cNvContentPartPr/>
              <p14:nvPr/>
            </p14:nvContentPartPr>
            <p14:xfrm>
              <a:off x="6821968" y="1928661"/>
              <a:ext cx="99000" cy="102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C3E9ACE-A5B0-0D49-A420-6AD1308022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2968" y="1919661"/>
                <a:ext cx="1166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45B197-7113-8541-AC29-784366905687}"/>
                  </a:ext>
                </a:extLst>
              </p14:cNvPr>
              <p14:cNvContentPartPr/>
              <p14:nvPr/>
            </p14:nvContentPartPr>
            <p14:xfrm>
              <a:off x="7048408" y="3153741"/>
              <a:ext cx="111600" cy="449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45B197-7113-8541-AC29-7843669056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39408" y="3144741"/>
                <a:ext cx="1292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FDFA2E5-EF69-114D-ADE6-FDC62A103548}"/>
                  </a:ext>
                </a:extLst>
              </p14:cNvPr>
              <p14:cNvContentPartPr/>
              <p14:nvPr/>
            </p14:nvContentPartPr>
            <p14:xfrm>
              <a:off x="6937168" y="3683661"/>
              <a:ext cx="83520" cy="262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FDFA2E5-EF69-114D-ADE6-FDC62A1035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8207" y="3674661"/>
                <a:ext cx="101084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686F350-D3F8-EA4D-BCCF-270CFED83CED}"/>
                  </a:ext>
                </a:extLst>
              </p14:cNvPr>
              <p14:cNvContentPartPr/>
              <p14:nvPr/>
            </p14:nvContentPartPr>
            <p14:xfrm>
              <a:off x="7139488" y="3717501"/>
              <a:ext cx="419400" cy="196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686F350-D3F8-EA4D-BCCF-270CFED83C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30848" y="3708501"/>
                <a:ext cx="437040" cy="2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92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0105-DFAF-F749-BFC6-D0E81AC8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Substrate-Limited study (Recon3)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507B-3FFC-7145-99EB-C7716BAD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43" y="1690688"/>
            <a:ext cx="7186914" cy="47912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72903C-F092-7540-A82E-B882501D508C}"/>
                  </a:ext>
                </a:extLst>
              </p14:cNvPr>
              <p14:cNvContentPartPr/>
              <p14:nvPr/>
            </p14:nvContentPartPr>
            <p14:xfrm>
              <a:off x="3567801" y="1962501"/>
              <a:ext cx="217800" cy="725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72903C-F092-7540-A82E-B882501D5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9175" y="1953861"/>
                <a:ext cx="235411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0431C1-98C5-D34D-BF5C-81BD15B9CB0A}"/>
                  </a:ext>
                </a:extLst>
              </p14:cNvPr>
              <p14:cNvContentPartPr/>
              <p14:nvPr/>
            </p14:nvContentPartPr>
            <p14:xfrm>
              <a:off x="3901521" y="1701861"/>
              <a:ext cx="168840" cy="451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0431C1-98C5-D34D-BF5C-81BD15B9CB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2881" y="1693221"/>
                <a:ext cx="1864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A16CB7-09B6-FF4F-AF79-DD546AEAD3D3}"/>
                  </a:ext>
                </a:extLst>
              </p14:cNvPr>
              <p14:cNvContentPartPr/>
              <p14:nvPr/>
            </p14:nvContentPartPr>
            <p14:xfrm>
              <a:off x="4163241" y="1735341"/>
              <a:ext cx="14040" cy="225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A16CB7-09B6-FF4F-AF79-DD546AEAD3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4241" y="1726341"/>
                <a:ext cx="31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6D8E63-AC41-9B4F-A3DD-739412D2607C}"/>
                  </a:ext>
                </a:extLst>
              </p14:cNvPr>
              <p14:cNvContentPartPr/>
              <p14:nvPr/>
            </p14:nvContentPartPr>
            <p14:xfrm>
              <a:off x="4302561" y="1788261"/>
              <a:ext cx="139320" cy="165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6D8E63-AC41-9B4F-A3DD-739412D260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3921" y="1779261"/>
                <a:ext cx="156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9C8424-C2C5-7D4A-975B-CBA709A4F3CF}"/>
                  </a:ext>
                </a:extLst>
              </p14:cNvPr>
              <p14:cNvContentPartPr/>
              <p14:nvPr/>
            </p14:nvContentPartPr>
            <p14:xfrm>
              <a:off x="5721321" y="3074901"/>
              <a:ext cx="1099080" cy="429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9C8424-C2C5-7D4A-975B-CBA709A4F3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12681" y="3065901"/>
                <a:ext cx="11167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63CB01-1E1F-5D44-962A-B02BF383025C}"/>
                  </a:ext>
                </a:extLst>
              </p14:cNvPr>
              <p14:cNvContentPartPr/>
              <p14:nvPr/>
            </p14:nvContentPartPr>
            <p14:xfrm>
              <a:off x="7005441" y="3140061"/>
              <a:ext cx="577800" cy="676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63CB01-1E1F-5D44-962A-B02BF38302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6806" y="3131066"/>
                <a:ext cx="595429" cy="694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90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4E0B-52FF-C84F-9B6E-B7A844A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B706C-654F-6742-A113-C7BA20BC7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6" t="24651" r="47023" b="37326"/>
          <a:stretch/>
        </p:blipFill>
        <p:spPr>
          <a:xfrm>
            <a:off x="2952775" y="1690688"/>
            <a:ext cx="6286450" cy="38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3C61-B2E7-9F42-82C3-525386F4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A9905-F0AD-1C46-A462-7A0E32A0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rpmi_1649_supplement["bovine serum albumin"] = 5; # (mg/ mL)</a:t>
            </a:r>
          </a:p>
          <a:p>
            <a:r>
              <a:rPr lang="en-US" dirty="0"/>
              <a:t>rpmi_1649_supplement["</a:t>
            </a:r>
            <a:r>
              <a:rPr lang="en-US" dirty="0" err="1"/>
              <a:t>insuline</a:t>
            </a:r>
            <a:r>
              <a:rPr lang="en-US" dirty="0"/>
              <a:t>"] = 5; # 5 </a:t>
            </a:r>
            <a:r>
              <a:rPr lang="el-GR" dirty="0"/>
              <a:t>μ</a:t>
            </a:r>
            <a:r>
              <a:rPr lang="en-US" dirty="0"/>
              <a:t>g/ mL</a:t>
            </a:r>
          </a:p>
          <a:p>
            <a:r>
              <a:rPr lang="en-US" dirty="0"/>
              <a:t>rpmi_1649_supplement["transferrin"] = 5; # </a:t>
            </a:r>
            <a:r>
              <a:rPr lang="el-GR" dirty="0"/>
              <a:t>μ</a:t>
            </a:r>
            <a:r>
              <a:rPr lang="en-US" dirty="0"/>
              <a:t>g/ mL</a:t>
            </a:r>
          </a:p>
          <a:p>
            <a:r>
              <a:rPr lang="en-US" dirty="0"/>
              <a:t>rpmi_1649_supplement["sodium pyruvate"] = 1; # </a:t>
            </a:r>
            <a:r>
              <a:rPr lang="en-US" dirty="0" err="1"/>
              <a:t>mM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rpmi_1649_supplement["alanine"] = 0.1;</a:t>
            </a:r>
            <a:r>
              <a:rPr lang="en-US" dirty="0"/>
              <a:t> # </a:t>
            </a:r>
            <a:r>
              <a:rPr lang="en-US" dirty="0" err="1"/>
              <a:t>mM</a:t>
            </a:r>
            <a:endParaRPr lang="en-US" dirty="0"/>
          </a:p>
          <a:p>
            <a:r>
              <a:rPr lang="en-US" dirty="0"/>
              <a:t>rpmi_1649_supplement["putrescine,"] = 1; #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r>
              <a:rPr lang="en-US" dirty="0"/>
              <a:t>rpmi_1649_supplement["FeSO4"] = 3; #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r>
              <a:rPr lang="en-US" dirty="0"/>
              <a:t>rpmi_1649_supplement["ZnSO4"] = 3; #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r>
              <a:rPr lang="en-US" dirty="0"/>
              <a:t>rpmi_1649_supplement["Na2SeO3"] = 10; # </a:t>
            </a:r>
            <a:r>
              <a:rPr lang="en-US" dirty="0" err="1"/>
              <a:t>nM</a:t>
            </a:r>
            <a:endParaRPr lang="en-US" dirty="0"/>
          </a:p>
          <a:p>
            <a:r>
              <a:rPr lang="en-US" dirty="0"/>
              <a:t>rpmi_1649_supplement["CuSO4"] = 10; # </a:t>
            </a:r>
            <a:r>
              <a:rPr lang="en-US" dirty="0" err="1"/>
              <a:t>nM</a:t>
            </a:r>
            <a:endParaRPr lang="en-US" dirty="0"/>
          </a:p>
          <a:p>
            <a:r>
              <a:rPr lang="en-US" dirty="0"/>
              <a:t>rpmi_1649_supplement["Methotrexate"] = 0.1; # </a:t>
            </a:r>
            <a:r>
              <a:rPr lang="el-GR" dirty="0"/>
              <a:t>μ</a:t>
            </a:r>
            <a:r>
              <a:rPr lang="en-US" dirty="0"/>
              <a:t>M</a:t>
            </a:r>
          </a:p>
          <a:p>
            <a:r>
              <a:rPr lang="en-US" dirty="0">
                <a:highlight>
                  <a:srgbClr val="FFFF00"/>
                </a:highlight>
              </a:rPr>
              <a:t>rpmi_1649_supplement["Glucose"] = 2.75; </a:t>
            </a:r>
            <a:r>
              <a:rPr lang="en-US" dirty="0"/>
              <a:t># </a:t>
            </a:r>
            <a:r>
              <a:rPr lang="en-US" dirty="0" err="1"/>
              <a:t>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1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8BAE-4D08-8B41-8236-AA9E5DBA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B16D5-C600-A94C-8AF6-A79F064D8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1" t="42667" r="19055" b="24266"/>
          <a:stretch/>
        </p:blipFill>
        <p:spPr>
          <a:xfrm>
            <a:off x="0" y="1416368"/>
            <a:ext cx="12136415" cy="39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667B-D8F7-FC40-805E-91AA4048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930C1B-A364-324D-B72A-2C1146D78467}"/>
                  </a:ext>
                </a:extLst>
              </p14:cNvPr>
              <p14:cNvContentPartPr/>
              <p14:nvPr/>
            </p14:nvContentPartPr>
            <p14:xfrm>
              <a:off x="6732126" y="60956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930C1B-A364-324D-B72A-2C1146D78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3486" y="6009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A9AF21-25F9-ED48-B484-8133B48C1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9" t="23177" r="14619" b="11562"/>
          <a:stretch/>
        </p:blipFill>
        <p:spPr>
          <a:xfrm>
            <a:off x="4202466" y="512851"/>
            <a:ext cx="5059320" cy="58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F5A2-3AD5-7844-876E-D07DCA9B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05D98-EB96-924A-9A2C-92871974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7" t="17778" r="13294" b="47301"/>
          <a:stretch/>
        </p:blipFill>
        <p:spPr>
          <a:xfrm>
            <a:off x="-1" y="1690688"/>
            <a:ext cx="11805631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5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CDF7-B028-1E45-A15D-516025A6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Chemostat (FBA)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A29FD8-F306-7844-81CD-D80694546026}"/>
              </a:ext>
            </a:extLst>
          </p:cNvPr>
          <p:cNvGrpSpPr/>
          <p:nvPr/>
        </p:nvGrpSpPr>
        <p:grpSpPr>
          <a:xfrm>
            <a:off x="1344387" y="1690688"/>
            <a:ext cx="9503226" cy="3490913"/>
            <a:chOff x="838200" y="1690687"/>
            <a:chExt cx="9503226" cy="34909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D4F61C-4F9B-E144-B6A1-F4E695C9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5236368" cy="34909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5D07F3-F0D6-444F-A031-9035A3A0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059" y="1690687"/>
              <a:ext cx="5236367" cy="3490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29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9CAA-0BA5-D549-888F-56043548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Chemostat (EP)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3275B8-500E-1841-B8AD-8B64793A2F19}"/>
              </a:ext>
            </a:extLst>
          </p:cNvPr>
          <p:cNvGrpSpPr/>
          <p:nvPr/>
        </p:nvGrpSpPr>
        <p:grpSpPr>
          <a:xfrm>
            <a:off x="1416622" y="1668866"/>
            <a:ext cx="9358756" cy="3520268"/>
            <a:chOff x="2285999" y="1979383"/>
            <a:chExt cx="9358756" cy="35202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9C302D-366E-594E-B491-999FD07FA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999" y="1979384"/>
              <a:ext cx="5280401" cy="35202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200E28-B927-AF4D-A163-002C22090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4354" y="1979383"/>
              <a:ext cx="5280401" cy="352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21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D0A72-34F3-9442-BCB8-74E1F3361C49}"/>
              </a:ext>
            </a:extLst>
          </p:cNvPr>
          <p:cNvGrpSpPr/>
          <p:nvPr/>
        </p:nvGrpSpPr>
        <p:grpSpPr>
          <a:xfrm>
            <a:off x="1771302" y="1586778"/>
            <a:ext cx="9182100" cy="5080000"/>
            <a:chOff x="1958340" y="1690688"/>
            <a:chExt cx="9182100" cy="508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6B83AF-FC45-C540-B6CE-67FB93205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8340" y="4230688"/>
              <a:ext cx="3810000" cy="254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F45834-2B12-174D-9983-DE4E77C96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9770" y="1690688"/>
              <a:ext cx="3810000" cy="25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F7BBB5-1024-0D40-ADEB-F9FE92ED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6770" y="1690688"/>
              <a:ext cx="3810000" cy="25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7EAE38-55AE-3D4D-850C-96B0B955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6770" y="4091782"/>
              <a:ext cx="3810000" cy="25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7C2596-6600-EA4F-8785-BE8E7C63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6630" y="4129803"/>
              <a:ext cx="3810000" cy="2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BBC377-4507-9B46-A387-6454628D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0440" y="1690688"/>
              <a:ext cx="3810000" cy="254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589CAA-0BA5-D549-888F-56043548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Chemostat (EP)</a:t>
            </a:r>
          </a:p>
        </p:txBody>
      </p:sp>
    </p:spTree>
    <p:extLst>
      <p:ext uri="{BB962C8B-B14F-4D97-AF65-F5344CB8AC3E}">
        <p14:creationId xmlns:p14="http://schemas.microsoft.com/office/powerpoint/2010/main" val="226036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BA431F-09FD-A44D-AB8A-05E1A3F8EE43}"/>
              </a:ext>
            </a:extLst>
          </p:cNvPr>
          <p:cNvGrpSpPr/>
          <p:nvPr/>
        </p:nvGrpSpPr>
        <p:grpSpPr>
          <a:xfrm>
            <a:off x="2809876" y="1485447"/>
            <a:ext cx="6555919" cy="4974770"/>
            <a:chOff x="838200" y="1603826"/>
            <a:chExt cx="6555919" cy="4974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57F776-AAAC-9B46-8B2C-0B0A47C0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03826"/>
              <a:ext cx="3810000" cy="254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B25237-3444-9D48-82D8-34346654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87" y="4031343"/>
              <a:ext cx="3810000" cy="254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6E35DD-5A3E-A94D-88B4-27F325C8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806" y="1612897"/>
              <a:ext cx="3810000" cy="254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A2091C-D95F-B148-A545-984FFE90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4119" y="4038596"/>
              <a:ext cx="3810000" cy="254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589CAA-0BA5-D549-888F-56043548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Chemostat (EP)</a:t>
            </a:r>
          </a:p>
        </p:txBody>
      </p:sp>
    </p:spTree>
    <p:extLst>
      <p:ext uri="{BB962C8B-B14F-4D97-AF65-F5344CB8AC3E}">
        <p14:creationId xmlns:p14="http://schemas.microsoft.com/office/powerpoint/2010/main" val="5839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347</Words>
  <Application>Microsoft Macintosh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Hayter1993 Data Analysis Results!!!!</vt:lpstr>
      <vt:lpstr>Medium</vt:lpstr>
      <vt:lpstr>Data</vt:lpstr>
      <vt:lpstr>Data</vt:lpstr>
      <vt:lpstr>Data</vt:lpstr>
      <vt:lpstr>CHO Chemostat (FBA)</vt:lpstr>
      <vt:lpstr>CHO Chemostat (EP)</vt:lpstr>
      <vt:lpstr>CHO Chemostat (EP)</vt:lpstr>
      <vt:lpstr>CHO Chemostat (EP)</vt:lpstr>
      <vt:lpstr>Causes!!!</vt:lpstr>
      <vt:lpstr>Glucose-Limited culture</vt:lpstr>
      <vt:lpstr>Glucose-Limited culture (CHO-EP)</vt:lpstr>
      <vt:lpstr>Substrate-Limited study (CHO)</vt:lpstr>
      <vt:lpstr>Substrate-Limited study (Recon3)</vt:lpstr>
      <vt:lpstr>Rath2017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2019-10-20T17:43:55Z</dcterms:created>
  <dcterms:modified xsi:type="dcterms:W3CDTF">2019-10-21T00:00:28Z</dcterms:modified>
</cp:coreProperties>
</file>